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7" r:id="rId1"/>
  </p:sldMasterIdLst>
  <p:notesMasterIdLst>
    <p:notesMasterId r:id="rId15"/>
  </p:notesMasterIdLst>
  <p:sldIdLst>
    <p:sldId id="256" r:id="rId2"/>
    <p:sldId id="268" r:id="rId3"/>
    <p:sldId id="310" r:id="rId4"/>
    <p:sldId id="311" r:id="rId5"/>
    <p:sldId id="312" r:id="rId6"/>
    <p:sldId id="313" r:id="rId7"/>
    <p:sldId id="315" r:id="rId8"/>
    <p:sldId id="314" r:id="rId9"/>
    <p:sldId id="316" r:id="rId10"/>
    <p:sldId id="317" r:id="rId11"/>
    <p:sldId id="318" r:id="rId12"/>
    <p:sldId id="319" r:id="rId13"/>
    <p:sldId id="32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29A"/>
    <a:srgbClr val="15AD94"/>
    <a:srgbClr val="15AD5D"/>
    <a:srgbClr val="34245C"/>
    <a:srgbClr val="EAF6D1"/>
    <a:srgbClr val="DBF4CA"/>
    <a:srgbClr val="3E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94660" autoAdjust="0"/>
  </p:normalViewPr>
  <p:slideViewPr>
    <p:cSldViewPr snapToGrid="0">
      <p:cViewPr>
        <p:scale>
          <a:sx n="71" d="100"/>
          <a:sy n="71" d="100"/>
        </p:scale>
        <p:origin x="-534" y="-8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3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3408D-75FF-4716-A690-70D0EB61C028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57D83-5728-4431-BD0D-BBB9A39C3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808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93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0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4630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78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1439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566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55C6B4A9-1611-4792-9094-5F34BCA07E0B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43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86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5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1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EB712588-04B1-427B-82EE-E8DB90309F08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43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4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05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9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42A54C80-263E-416B-A8E0-580EDEADCBDC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57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9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501" y="3285460"/>
            <a:ext cx="4423145" cy="20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6683" y="2729547"/>
            <a:ext cx="7476564" cy="2395464"/>
          </a:xfrm>
        </p:spPr>
        <p:txBody>
          <a:bodyPr/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Установка </a:t>
            </a:r>
            <a:r>
              <a:rPr lang="ru-RU" sz="4800" dirty="0" smtClean="0">
                <a:solidFill>
                  <a:schemeClr val="bg1"/>
                </a:solidFill>
              </a:rPr>
              <a:t>счетчиков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6000" dirty="0" smtClean="0">
                <a:solidFill>
                  <a:schemeClr val="bg1"/>
                </a:solidFill>
              </a:rPr>
              <a:t> </a:t>
            </a:r>
            <a:r>
              <a:rPr lang="ru-RU" sz="6000" dirty="0">
                <a:solidFill>
                  <a:schemeClr val="bg1"/>
                </a:solidFill>
              </a:rPr>
              <a:t>на </a:t>
            </a:r>
            <a:r>
              <a:rPr lang="en-US" sz="6000" dirty="0" smtClean="0">
                <a:solidFill>
                  <a:schemeClr val="bg1"/>
                </a:solidFill>
              </a:rPr>
              <a:t>Joomla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6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7103" y="931910"/>
            <a:ext cx="8727141" cy="103135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9.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Теперь получаем код счетчика в Яндекс Метрике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91" y="1980058"/>
            <a:ext cx="7890809" cy="4685474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6631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7103" y="931910"/>
            <a:ext cx="8727141" cy="103135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10.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Заполняем следующую информацию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72" y="1566203"/>
            <a:ext cx="5764942" cy="5103538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405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7103" y="931910"/>
            <a:ext cx="8727141" cy="103135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11.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Вставляем код счетчика в тег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&lt;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body&gt;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33" y="1882214"/>
            <a:ext cx="9740900" cy="4330700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8837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3306" y="2729547"/>
            <a:ext cx="8928847" cy="239546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Поздравляем с успешным установлением счетчика!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5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69" y="1028985"/>
            <a:ext cx="8727141" cy="103135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Заходим в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админку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и ищем менеджер шаблонов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09" y="1858113"/>
            <a:ext cx="8286749" cy="4583025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388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694" y="1271033"/>
            <a:ext cx="8727141" cy="103135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В открывшейся панели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выбираем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шаблон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Protostar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10" y="2661110"/>
            <a:ext cx="8596312" cy="2880392"/>
          </a:xfrm>
          <a:ln w="254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378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694" y="1271033"/>
            <a:ext cx="8727141" cy="103135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Заходим в файл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index.php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641" y="2106800"/>
            <a:ext cx="7297910" cy="3881437"/>
          </a:xfrm>
          <a:ln w="254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7237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694" y="1271033"/>
            <a:ext cx="8727141" cy="103135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Сюда нужно будет вставить код счетчиков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92" y="2174036"/>
            <a:ext cx="7134994" cy="3881437"/>
          </a:xfrm>
          <a:ln w="254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6348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1947" y="981636"/>
            <a:ext cx="8727141" cy="103135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5.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Получаем код счетчика в Гугл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Аналитикс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66" y="1728677"/>
            <a:ext cx="7020305" cy="4820039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0355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1947" y="981636"/>
            <a:ext cx="8727141" cy="103135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6.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Заполняем следующие графы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93" y="1705679"/>
            <a:ext cx="8467165" cy="4856860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813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7103" y="931910"/>
            <a:ext cx="8727141" cy="103135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7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Получаем код счетчика, согласившись с условиями использования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89" y="1890744"/>
            <a:ext cx="7670799" cy="4752101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399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7103" y="931910"/>
            <a:ext cx="8727141" cy="103135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8.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Получаем код счетчика и вставляем его в тег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&lt;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body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&gt;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165" y="1917185"/>
            <a:ext cx="8592671" cy="4604637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99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Другая 5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3F7818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5766</TotalTime>
  <Words>99</Words>
  <Application>Microsoft Office PowerPoint</Application>
  <PresentationFormat>Произвольный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Презентация PowerPoint</vt:lpstr>
      <vt:lpstr>1. Заходим в админку и ищем менеджер шаблонов</vt:lpstr>
      <vt:lpstr>2. В открывшейся панели выбираем шаблон Protostar </vt:lpstr>
      <vt:lpstr>3. Заходим в файл index.php </vt:lpstr>
      <vt:lpstr>4. Сюда нужно будет вставить код счетчиков </vt:lpstr>
      <vt:lpstr>5. Получаем код счетчика в Гугл Аналитикс </vt:lpstr>
      <vt:lpstr>6. Заполняем следующие графы </vt:lpstr>
      <vt:lpstr>7. Получаем код счетчика, согласившись с условиями использования </vt:lpstr>
      <vt:lpstr>8. Получаем код счетчика и вставляем его в тег &lt;body&gt;</vt:lpstr>
      <vt:lpstr>9. Теперь получаем код счетчика в Яндекс Метрике</vt:lpstr>
      <vt:lpstr>10. Заполняем следующую информацию</vt:lpstr>
      <vt:lpstr>11. Вставляем код счетчика в тег &lt;body&gt;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Продвижение сайтов в интернете</dc:title>
  <dc:creator>Александр Огородников</dc:creator>
  <cp:lastModifiedBy>1</cp:lastModifiedBy>
  <cp:revision>280</cp:revision>
  <dcterms:created xsi:type="dcterms:W3CDTF">2013-09-09T09:31:46Z</dcterms:created>
  <dcterms:modified xsi:type="dcterms:W3CDTF">2014-11-13T09:23:30Z</dcterms:modified>
</cp:coreProperties>
</file>